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D644B2-A3F2-B7AF-A62E-750BC95DA3AC}" name="Brian Francis" initials="BF" userId="d09cdc703ed0eaa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86"/>
    <a:srgbClr val="FFFFFF"/>
    <a:srgbClr val="1F3764"/>
    <a:srgbClr val="8EAADD"/>
    <a:srgbClr val="6A7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89"/>
    <p:restoredTop sz="88932"/>
  </p:normalViewPr>
  <p:slideViewPr>
    <p:cSldViewPr snapToGrid="0">
      <p:cViewPr varScale="1">
        <p:scale>
          <a:sx n="99" d="100"/>
          <a:sy n="99" d="100"/>
        </p:scale>
        <p:origin x="294" y="90"/>
      </p:cViewPr>
      <p:guideLst/>
    </p:cSldViewPr>
  </p:slideViewPr>
  <p:notesTextViewPr>
    <p:cViewPr>
      <p:scale>
        <a:sx n="165" d="100"/>
        <a:sy n="16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551D-0ADF-2A43-9CED-973DF6032EF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FADA-BA3A-7F47-BD58-9EFF426D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C941-2CEB-1246-812D-C0D01664A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CD2C-47D0-6A98-A2AA-497C5B128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3B27A-C665-64E6-413C-40ABBCF3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5AFBF-E8B5-644F-9FC8-170D7880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784D-A13D-4F33-2232-D3D4F830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1EEA-FC4E-5AD7-2608-A21D8FBA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E7555-6148-200E-9169-CACB0CEC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0F55F-D67B-6128-741E-26CAA9D6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7424-FCDC-12A6-ED74-67666609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E67C-F9A8-4EE7-5737-D08143E2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220C4-8DEC-5FE6-2776-A3E01FD0E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FCD9D-F2A1-6159-CE7A-38EB8A516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F6747-8FA5-057A-1D2B-C38ECECE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2741-92F6-90DF-69D6-09202A22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8AA0-E95E-4CAC-51FF-8F0B277D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C3B1-FD66-5FEC-176D-7D3F353B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CCB5-916C-7699-31FB-0DB72538F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14190-F09B-0BF1-561F-A909ED12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344FA-BEDF-2D9C-ADBE-60050EF4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3D1A7-BC36-4691-4952-772EA49B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0C80-6175-39FF-0817-81B71A89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A9BA4-35DD-97C3-4429-CEB8EF92A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7960E-A258-8CFA-2351-98149C2C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C625-F23F-7115-BB70-1EA6E71D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C195E-6255-7B36-9875-89E314F3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2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6FBE-59BD-2D2B-07CE-C8C9007A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C00C1-1864-9046-92FF-1AB45361A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412EF-AAE2-0A99-01E5-ED35AB454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3ACAB-C83C-D3FB-D3BF-B774754D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37E0-BCA0-6468-888B-E0BA780B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C4695-CD54-F133-3E88-91792A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B7F8-6A9E-25F3-DBAF-39FD99E0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9D226-C299-37AD-DFC8-83180E7A2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BC8B7-1597-F6F3-8A03-B2DFCA3E4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10CA3-028A-2643-F650-718A5AFA5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81BAE-EFF0-D9DD-5146-E9E4F6345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FAB85-8CD1-E216-58B8-C93092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45021-4371-FB47-0AF8-61251863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13109-421F-F764-F617-A72A7863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241B-C4DC-BECC-2A84-A69B2DD8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7A73E-5669-D9E1-560D-5EBC023C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B8982-6BD3-62D2-800E-4329A771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BBA67-0DC7-5785-AF2F-5F824733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4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4759D-5031-510A-CB92-D878DCCC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FA938-8506-A691-49E4-518A8AD0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0E33E-380F-7D63-73DC-E5155F0E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1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B684-6B00-9636-7B7E-27F1D118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A8535-A3DE-C46D-3F74-3EF540A4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9440C-4C98-8013-3A57-E9BAADDF9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C1542-5D10-CE2F-110D-1E27FEFC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1FD76-1BED-B0C1-50EB-AF71D7C0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0313E-4C1E-4567-0CA8-51625515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FFED-16A1-06BD-068B-41C9816D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F3813-EECE-C4E0-9CB6-C8CE2722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BAD6C-DC23-0863-6B33-B779DE1F4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3C95A-DB2D-D194-D59E-0A12C54B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B4152-4615-C17A-EFEE-9E94AC9C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DD5D-2EFE-C3CA-3797-174A6E7B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D5D8D-746E-ADB9-958F-BE4ADFEF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208D1-D9D3-406A-D65F-E6BE4C1B9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C63DC-C035-43DC-3022-D925D413D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D4E2-222F-E54C-8C83-9A19802CE2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D141C-15EA-C0BF-956A-9C1A4A0F9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4E95-78D9-A3CE-BC96-296C52F8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AE79-5173-6641-AB93-D5419F98C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36A1-D5E6-D225-E966-05F223678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DCE9E-FF1E-9B84-54F4-6912265BD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round tanks with water in it&#10;&#10;Description automatically generated with medium confidence">
            <a:extLst>
              <a:ext uri="{FF2B5EF4-FFF2-40B4-BE49-F238E27FC236}">
                <a16:creationId xmlns:a16="http://schemas.microsoft.com/office/drawing/2014/main" id="{E1C0B1CB-A3DB-1677-F2DE-24781F31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775A2-7008-48E6-9161-EB71927DE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4C10B-0554-A6E9-B9D6-633B4768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-up of a construction site&#10;&#10;Description automatically generated">
            <a:extLst>
              <a:ext uri="{FF2B5EF4-FFF2-40B4-BE49-F238E27FC236}">
                <a16:creationId xmlns:a16="http://schemas.microsoft.com/office/drawing/2014/main" id="{4E3EE266-14D7-7BF7-C600-9A3192489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2286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745A3-CFF0-2C86-C331-7274A473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A4FE-9341-13C8-EB49-0DAB7649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diagram showing the process of a phase&#10;&#10;Description automatically generated with medium confidence">
            <a:extLst>
              <a:ext uri="{FF2B5EF4-FFF2-40B4-BE49-F238E27FC236}">
                <a16:creationId xmlns:a16="http://schemas.microsoft.com/office/drawing/2014/main" id="{5067468A-D212-B880-7C6F-BED801E53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434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814-E09D-5169-BB98-4DC1CAAE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construction site&#10;&#10;Description automatically generated">
            <a:extLst>
              <a:ext uri="{FF2B5EF4-FFF2-40B4-BE49-F238E27FC236}">
                <a16:creationId xmlns:a16="http://schemas.microsoft.com/office/drawing/2014/main" id="{B2F3A456-A698-B6E3-8EB2-DC203C5FE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5613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116C-0357-02A7-CC97-33CE34E3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4AF0-66F0-6134-9511-09380791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erson standing in a field&#10;&#10;Description automatically generated">
            <a:extLst>
              <a:ext uri="{FF2B5EF4-FFF2-40B4-BE49-F238E27FC236}">
                <a16:creationId xmlns:a16="http://schemas.microsoft.com/office/drawing/2014/main" id="{862AD8E7-4F26-DC78-C653-F1CB49A7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371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AFA21-CB89-9B0F-7E3D-982FF3285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9A26-4A30-60CF-EBCF-0F9E88BF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speaking to a group of people&#10;&#10;Description automatically generated">
            <a:extLst>
              <a:ext uri="{FF2B5EF4-FFF2-40B4-BE49-F238E27FC236}">
                <a16:creationId xmlns:a16="http://schemas.microsoft.com/office/drawing/2014/main" id="{DBC5CD89-61E4-1C16-C43F-66ED9C2B2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359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400A8-F82C-84C9-89D9-B5608F373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3F0D-5418-B2CB-0F4B-8A07D90F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blue and white background with a qr code&#10;&#10;Description automatically generated">
            <a:extLst>
              <a:ext uri="{FF2B5EF4-FFF2-40B4-BE49-F238E27FC236}">
                <a16:creationId xmlns:a16="http://schemas.microsoft.com/office/drawing/2014/main" id="{AB92D8F4-5C28-C720-6B5D-D6A5DE1B2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742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4A70-34CA-3D94-C6FE-CCA02F81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factory&#10;&#10;Description automatically generated">
            <a:extLst>
              <a:ext uri="{FF2B5EF4-FFF2-40B4-BE49-F238E27FC236}">
                <a16:creationId xmlns:a16="http://schemas.microsoft.com/office/drawing/2014/main" id="{FB41E4BA-E89B-1857-2C40-E4E2742E9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157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00FA9-5768-4E85-7260-72237304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619-E413-8A2B-7E38-6E2E3F77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-up of a plant&#10;&#10;Description automatically generated">
            <a:extLst>
              <a:ext uri="{FF2B5EF4-FFF2-40B4-BE49-F238E27FC236}">
                <a16:creationId xmlns:a16="http://schemas.microsoft.com/office/drawing/2014/main" id="{D2276D5C-ED91-B9EB-107A-C0084D5AB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233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CE32-952B-F768-B6E3-55E66423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river regional overview&#10;&#10;Description automatically generated">
            <a:extLst>
              <a:ext uri="{FF2B5EF4-FFF2-40B4-BE49-F238E27FC236}">
                <a16:creationId xmlns:a16="http://schemas.microsoft.com/office/drawing/2014/main" id="{8AF0D17B-79E6-7BEE-FB99-060CD358E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863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2696-EE5F-4897-B426-EE19D090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blue and white sign&#10;&#10;Description automatically generated">
            <a:extLst>
              <a:ext uri="{FF2B5EF4-FFF2-40B4-BE49-F238E27FC236}">
                <a16:creationId xmlns:a16="http://schemas.microsoft.com/office/drawing/2014/main" id="{F0759CD1-6128-8410-6A21-21F98D327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6188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FC6E-9B40-BB0B-A2AC-EF9F491A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cutting a green ribbon&#10;&#10;Description automatically generated">
            <a:extLst>
              <a:ext uri="{FF2B5EF4-FFF2-40B4-BE49-F238E27FC236}">
                <a16:creationId xmlns:a16="http://schemas.microsoft.com/office/drawing/2014/main" id="{201E85CA-3228-C8EA-16AE-FF6A12674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216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ACED7-4EA2-9DEE-526A-652F2F6E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261C-C774-6A7A-0A00-FB26BD98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F8EDDE-A762-0760-C493-F94CF7FC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129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169C-535B-14D7-FEB0-4E0CBED40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BC99-97D5-F51F-8E5E-3C5D78F4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signing a document with a person standing behind him&#10;&#10;Description automatically generated">
            <a:extLst>
              <a:ext uri="{FF2B5EF4-FFF2-40B4-BE49-F238E27FC236}">
                <a16:creationId xmlns:a16="http://schemas.microsoft.com/office/drawing/2014/main" id="{64B78C48-B5F6-4B96-083F-9715B5A5B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482"/>
            <a:ext cx="12184032" cy="6853518"/>
          </a:xfrm>
        </p:spPr>
      </p:pic>
    </p:spTree>
    <p:extLst>
      <p:ext uri="{BB962C8B-B14F-4D97-AF65-F5344CB8AC3E}">
        <p14:creationId xmlns:p14="http://schemas.microsoft.com/office/powerpoint/2010/main" val="70280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947F-AFB5-8EE2-5982-BDD2779C8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A0B0-DDB0-4997-53C5-671B9B53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blue and white chart with numbers&#10;&#10;Description automatically generated">
            <a:extLst>
              <a:ext uri="{FF2B5EF4-FFF2-40B4-BE49-F238E27FC236}">
                <a16:creationId xmlns:a16="http://schemas.microsoft.com/office/drawing/2014/main" id="{8F326D34-4DF3-9DA8-0F69-7C5753606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181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 &amp; Expansion</dc:title>
  <dc:creator>Brittany Burton</dc:creator>
  <cp:lastModifiedBy>VonCannon, Chad</cp:lastModifiedBy>
  <cp:revision>34</cp:revision>
  <dcterms:created xsi:type="dcterms:W3CDTF">2022-08-31T12:51:05Z</dcterms:created>
  <dcterms:modified xsi:type="dcterms:W3CDTF">2025-03-13T13:07:40Z</dcterms:modified>
</cp:coreProperties>
</file>